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Caveat"/>
      <p:regular r:id="rId21"/>
      <p:bold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Source Code Pro"/>
      <p:regular r:id="rId27"/>
      <p:bold r:id="rId28"/>
    </p:embeddedFont>
    <p:embeddedFont>
      <p:font typeface="Oswal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CD302B8-0734-4D8E-B663-08571F71E926}">
  <a:tblStyle styleId="{9CD302B8-0734-4D8E-B663-08571F71E9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Caveat-bold.fntdata"/><Relationship Id="rId21" Type="http://schemas.openxmlformats.org/officeDocument/2006/relationships/font" Target="fonts/Caveat-regular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SourceCodePro-bold.fntdata"/><Relationship Id="rId27" Type="http://schemas.openxmlformats.org/officeDocument/2006/relationships/font" Target="fonts/SourceCodePr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swal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Oswal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5593109c0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5593109c0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5593109c0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5593109c0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5593109c0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5593109c0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5593109c0_0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5593109c0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5593109c0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5593109c0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5593109c0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5593109c0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5593109c0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5593109c0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5593109c0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5593109c0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5593109c0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5593109c0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5593109c0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5593109c0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ZeroFLOPs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presents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3700" y="3487975"/>
            <a:ext cx="5095875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/>
        </p:nvSpPr>
        <p:spPr>
          <a:xfrm>
            <a:off x="269575" y="4697975"/>
            <a:ext cx="87882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08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265500" y="830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</a:t>
            </a:r>
            <a:endParaRPr/>
          </a:p>
        </p:txBody>
      </p:sp>
      <p:sp>
        <p:nvSpPr>
          <p:cNvPr id="139" name="Google Shape;139;p23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Provide a song, our Neural Network would generate the apt dance moves for you!!</a:t>
            </a:r>
            <a:endParaRPr/>
          </a:p>
        </p:txBody>
      </p:sp>
      <p:sp>
        <p:nvSpPr>
          <p:cNvPr id="140" name="Google Shape;140;p23"/>
          <p:cNvSpPr txBox="1"/>
          <p:nvPr>
            <p:ph idx="2" type="body"/>
          </p:nvPr>
        </p:nvSpPr>
        <p:spPr>
          <a:xfrm>
            <a:off x="4939500" y="724200"/>
            <a:ext cx="3837000" cy="394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Just select a song, and on the basis of waveform features and lyrics, the avatar would show some dance moves.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Did this by training an RNN on song lyrics which tries to generate body keypoints. We call it </a:t>
            </a:r>
            <a:r>
              <a:rPr b="1" lang="en"/>
              <a:t>DNCE-Net</a:t>
            </a:r>
            <a:r>
              <a:rPr lang="en"/>
              <a:t> (Deep Neural Choreography Emulation NETwork)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08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possible use cases and Future Work</a:t>
            </a:r>
            <a:endParaRPr/>
          </a:p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Once the network is trained with sufficient data and compute, the model can be used to augment traditional choreography.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algorithm we used for detecting keypoints and mapping them onto 3D avatars can be used for simplifying production of animated movies.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also wanted to add group dancing feature but couldn’t do it due to time constraints.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6"/>
          <p:cNvSpPr txBox="1"/>
          <p:nvPr>
            <p:ph idx="4294967295" type="title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i="1" lang="en" sz="1600"/>
              <a:t>The people who fumbled around making this project</a:t>
            </a:r>
            <a:endParaRPr i="1" sz="1600"/>
          </a:p>
        </p:txBody>
      </p:sp>
      <p:sp>
        <p:nvSpPr>
          <p:cNvPr id="158" name="Google Shape;158;p26"/>
          <p:cNvSpPr txBox="1"/>
          <p:nvPr>
            <p:ph idx="4294967295" type="title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Nilay Shrivastava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59" name="Google Shape;159;p26"/>
          <p:cNvSpPr txBox="1"/>
          <p:nvPr>
            <p:ph idx="4294967295" type="body"/>
          </p:nvPr>
        </p:nvSpPr>
        <p:spPr>
          <a:xfrm>
            <a:off x="231725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NSIT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60" name="Google Shape;160;p26"/>
          <p:cNvSpPr txBox="1"/>
          <p:nvPr>
            <p:ph idx="4294967295" type="title"/>
          </p:nvPr>
        </p:nvSpPr>
        <p:spPr>
          <a:xfrm>
            <a:off x="2449668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Astitwa Saxena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1" name="Google Shape;161;p26"/>
          <p:cNvSpPr txBox="1"/>
          <p:nvPr>
            <p:ph idx="4294967295" type="title"/>
          </p:nvPr>
        </p:nvSpPr>
        <p:spPr>
          <a:xfrm>
            <a:off x="4667629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Rashmeet Kaur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2" name="Google Shape;162;p26"/>
          <p:cNvSpPr txBox="1"/>
          <p:nvPr>
            <p:ph idx="4294967295" type="body"/>
          </p:nvPr>
        </p:nvSpPr>
        <p:spPr>
          <a:xfrm>
            <a:off x="2449668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NSIT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63" name="Google Shape;163;p26"/>
          <p:cNvSpPr txBox="1"/>
          <p:nvPr>
            <p:ph idx="4294967295" type="body"/>
          </p:nvPr>
        </p:nvSpPr>
        <p:spPr>
          <a:xfrm>
            <a:off x="4667629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NSIT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64" name="Google Shape;164;p26"/>
          <p:cNvSpPr txBox="1"/>
          <p:nvPr>
            <p:ph idx="4294967295" type="title"/>
          </p:nvPr>
        </p:nvSpPr>
        <p:spPr>
          <a:xfrm>
            <a:off x="688559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Kush Misra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5" name="Google Shape;165;p26"/>
          <p:cNvSpPr txBox="1"/>
          <p:nvPr>
            <p:ph idx="4294967295" type="body"/>
          </p:nvPr>
        </p:nvSpPr>
        <p:spPr>
          <a:xfrm>
            <a:off x="6885590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NSIT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Our internet presence is increasingly consuming a chunk of our daytime.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Majority of that time eaten up by social media.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This implies less physical activity, which further implies health problems</a:t>
            </a:r>
            <a:endParaRPr sz="1800"/>
          </a:p>
        </p:txBody>
      </p:sp>
      <p:graphicFrame>
        <p:nvGraphicFramePr>
          <p:cNvPr id="71" name="Google Shape;71;p14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{9CD302B8-0734-4D8E-B663-08571F71E926}</a:tableStyleId>
              </a:tblPr>
              <a:tblGrid>
                <a:gridCol w="940200"/>
                <a:gridCol w="940200"/>
                <a:gridCol w="940200"/>
                <a:gridCol w="940200"/>
              </a:tblGrid>
              <a:tr h="2416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 </a:t>
                      </a: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2001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2001-06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2006-2012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2012-18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2" name="Google Shape;72;p14"/>
          <p:cNvSpPr/>
          <p:nvPr/>
        </p:nvSpPr>
        <p:spPr>
          <a:xfrm>
            <a:off x="5028325" y="4500273"/>
            <a:ext cx="722400" cy="5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5975575" y="4226943"/>
            <a:ext cx="722400" cy="299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6954838" y="2645375"/>
            <a:ext cx="722400" cy="1906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7934100" y="1209774"/>
            <a:ext cx="722400" cy="330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" name="Google Shape;76;p14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77" name="Google Shape;77;p14"/>
          <p:cNvSpPr txBox="1"/>
          <p:nvPr/>
        </p:nvSpPr>
        <p:spPr>
          <a:xfrm>
            <a:off x="5488550" y="744025"/>
            <a:ext cx="29223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Code Pro"/>
                <a:ea typeface="Source Code Pro"/>
                <a:cs typeface="Source Code Pro"/>
                <a:sym typeface="Source Code Pro"/>
              </a:rPr>
              <a:t>Hours spent on internet in a day</a:t>
            </a:r>
            <a:endParaRPr b="1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6750175" y="1658750"/>
            <a:ext cx="539150" cy="1022800"/>
          </a:xfrm>
          <a:custGeom>
            <a:rect b="b" l="l" r="r" t="t"/>
            <a:pathLst>
              <a:path extrusionOk="0" h="40912" w="21566">
                <a:moveTo>
                  <a:pt x="0" y="18484"/>
                </a:moveTo>
                <a:cubicBezTo>
                  <a:pt x="0" y="10341"/>
                  <a:pt x="8607" y="-2027"/>
                  <a:pt x="16390" y="368"/>
                </a:cubicBezTo>
                <a:cubicBezTo>
                  <a:pt x="24379" y="2826"/>
                  <a:pt x="18115" y="17026"/>
                  <a:pt x="18115" y="25385"/>
                </a:cubicBezTo>
                <a:cubicBezTo>
                  <a:pt x="18115" y="29413"/>
                  <a:pt x="17273" y="33640"/>
                  <a:pt x="18547" y="37462"/>
                </a:cubicBezTo>
                <a:cubicBezTo>
                  <a:pt x="18935" y="38627"/>
                  <a:pt x="21069" y="40912"/>
                  <a:pt x="19841" y="40912"/>
                </a:cubicBezTo>
                <a:cubicBezTo>
                  <a:pt x="19122" y="40912"/>
                  <a:pt x="18978" y="39762"/>
                  <a:pt x="18547" y="39187"/>
                </a:cubicBezTo>
                <a:cubicBezTo>
                  <a:pt x="17349" y="37589"/>
                  <a:pt x="20154" y="35423"/>
                  <a:pt x="21566" y="3401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9" name="Google Shape;79;p14"/>
          <p:cNvSpPr txBox="1"/>
          <p:nvPr/>
        </p:nvSpPr>
        <p:spPr>
          <a:xfrm>
            <a:off x="5531700" y="2110050"/>
            <a:ext cx="1423200" cy="4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veat"/>
                <a:ea typeface="Caveat"/>
                <a:cs typeface="Caveat"/>
                <a:sym typeface="Caveat"/>
              </a:rPr>
              <a:t>This is when Facebook  was open to all.</a:t>
            </a:r>
            <a:endParaRPr sz="18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4" name="Google Shape;84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" name="Google Shape;86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Combine ‘Social Networking’ with a healthy and enjoyable activity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-&gt; DANCING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platform for sharing your animated dancing avatars.</a:t>
            </a:r>
            <a:endParaRPr/>
          </a:p>
        </p:txBody>
      </p:sp>
      <p:sp>
        <p:nvSpPr>
          <p:cNvPr id="92" name="Google Shape;92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Allows you to share your moves in form of an avatar. For instance you can </a:t>
            </a:r>
            <a:r>
              <a:rPr b="1" lang="en"/>
              <a:t>make Thanos do a Bhangra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Compete with other people.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Learn dance moves generated on any given songs through machine learning.</a:t>
            </a: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48" y="1024025"/>
            <a:ext cx="4391824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Structure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1625" y="55350"/>
            <a:ext cx="5095875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/>
          <p:nvPr/>
        </p:nvSpPr>
        <p:spPr>
          <a:xfrm>
            <a:off x="97050" y="2383050"/>
            <a:ext cx="2501700" cy="9489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          COMPETE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3182450" y="2383050"/>
            <a:ext cx="2501700" cy="9489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              RANK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6418775" y="2383050"/>
            <a:ext cx="2501700" cy="9489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                LEARN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07" name="Google Shape;107;p18"/>
          <p:cNvCxnSpPr/>
          <p:nvPr/>
        </p:nvCxnSpPr>
        <p:spPr>
          <a:xfrm flipH="1">
            <a:off x="1660500" y="1229250"/>
            <a:ext cx="2404800" cy="981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8"/>
          <p:cNvCxnSpPr/>
          <p:nvPr/>
        </p:nvCxnSpPr>
        <p:spPr>
          <a:xfrm>
            <a:off x="4388700" y="1326300"/>
            <a:ext cx="21600" cy="862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18"/>
          <p:cNvCxnSpPr/>
          <p:nvPr/>
        </p:nvCxnSpPr>
        <p:spPr>
          <a:xfrm>
            <a:off x="5154275" y="1207700"/>
            <a:ext cx="2512500" cy="938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265500" y="679775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Compete</a:t>
            </a:r>
            <a:endParaRPr/>
          </a:p>
        </p:txBody>
      </p:sp>
      <p:sp>
        <p:nvSpPr>
          <p:cNvPr id="115" name="Google Shape;115;p19"/>
          <p:cNvSpPr txBox="1"/>
          <p:nvPr>
            <p:ph idx="1" type="subTitle"/>
          </p:nvPr>
        </p:nvSpPr>
        <p:spPr>
          <a:xfrm>
            <a:off x="265500" y="263025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your dance move ..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AI will map your moves to.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16" name="Google Shape;116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extract keypoints of your body using a Deep Neural Network called PoseNet.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Using the extracted points we map the motion onto a 3D mesh using quaternion algebra and WebGL.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08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Rank</a:t>
            </a:r>
            <a:endParaRPr/>
          </a:p>
        </p:txBody>
      </p:sp>
      <p:sp>
        <p:nvSpPr>
          <p:cNvPr id="127" name="Google Shape;127;p21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dance clips of other users</a:t>
            </a:r>
            <a:endParaRPr/>
          </a:p>
        </p:txBody>
      </p:sp>
      <p:sp>
        <p:nvSpPr>
          <p:cNvPr id="128" name="Google Shape;12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You will be given to dance clips to judge.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You have got to rate one of them up.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